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8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gif>
</file>

<file path=ppt/media/image2.gif>
</file>

<file path=ppt/media/image3.png>
</file>

<file path=ppt/media/image4.png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Shape 125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4" Type="http://schemas.openxmlformats.org/officeDocument/2006/relationships/image" Target="../media/image2.gi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latin typeface="DIN Condensed" charset="0"/>
                <a:ea typeface="DIN Condensed" charset="0"/>
                <a:cs typeface="DIN Condensed" charset="0"/>
              </a:rPr>
              <a:t>Final Project Proposal</a:t>
            </a:r>
            <a:endParaRPr sz="5400" dirty="0">
              <a:latin typeface="DIN Condensed" charset="0"/>
              <a:ea typeface="DIN Condensed" charset="0"/>
              <a:cs typeface="DIN Condensed" charset="0"/>
            </a:endParaRPr>
          </a:p>
        </p:txBody>
      </p:sp>
      <p:sp>
        <p:nvSpPr>
          <p:cNvPr id="135" name="Shape 135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Apple Color Emoji" charset="0"/>
                <a:ea typeface="Apple Color Emoji" charset="0"/>
                <a:cs typeface="Apple Color Emoji" charset="0"/>
              </a:rPr>
              <a:t>Justin Huang</a:t>
            </a:r>
            <a:endParaRPr sz="1800" dirty="0">
              <a:latin typeface="Apple Color Emoji" charset="0"/>
              <a:ea typeface="Apple Color Emoji" charset="0"/>
              <a:cs typeface="Apple Color Emoj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DIN Condensed" charset="0"/>
                <a:ea typeface="DIN Condensed" charset="0"/>
                <a:cs typeface="DIN Condensed" charset="0"/>
              </a:rPr>
              <a:t>Custom Loading Screen</a:t>
            </a:r>
            <a:endParaRPr sz="3600" dirty="0">
              <a:latin typeface="DIN Condensed" charset="0"/>
              <a:ea typeface="DIN Condensed" charset="0"/>
              <a:cs typeface="DIN Condensed" charset="0"/>
            </a:endParaRP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2911200" cy="29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1100" y="1307850"/>
            <a:ext cx="4630500" cy="347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err="1">
                <a:latin typeface="DIN Condensed" charset="0"/>
                <a:ea typeface="DIN Condensed" charset="0"/>
                <a:cs typeface="DIN Condensed" charset="0"/>
              </a:rPr>
              <a:t>Greensock</a:t>
            </a:r>
            <a:r>
              <a:rPr lang="en" sz="3600" dirty="0">
                <a:latin typeface="DIN Condensed" charset="0"/>
                <a:ea typeface="DIN Condensed" charset="0"/>
                <a:cs typeface="DIN Condensed" charset="0"/>
              </a:rPr>
              <a:t> Animations</a:t>
            </a:r>
            <a:endParaRPr sz="3600" dirty="0">
              <a:latin typeface="DIN Condensed" charset="0"/>
              <a:ea typeface="DIN Condensed" charset="0"/>
              <a:cs typeface="DIN Condensed" charset="0"/>
            </a:endParaRPr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5063" y="1307850"/>
            <a:ext cx="6883774" cy="3423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DIN Condensed" charset="0"/>
                <a:ea typeface="DIN Condensed" charset="0"/>
                <a:cs typeface="DIN Condensed" charset="0"/>
              </a:rPr>
              <a:t>Bootstrap Grids</a:t>
            </a:r>
            <a:endParaRPr sz="3600" dirty="0">
              <a:latin typeface="DIN Condensed" charset="0"/>
              <a:ea typeface="DIN Condensed" charset="0"/>
              <a:cs typeface="DIN Condensed" charset="0"/>
            </a:endParaRPr>
          </a:p>
        </p:txBody>
      </p:sp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559" y="1307847"/>
            <a:ext cx="6806776" cy="338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DIN Condensed" charset="0"/>
                <a:ea typeface="DIN Condensed" charset="0"/>
                <a:cs typeface="DIN Condensed" charset="0"/>
              </a:rPr>
              <a:t>Caching Images Using JavaScript</a:t>
            </a:r>
            <a:endParaRPr sz="3600" dirty="0">
              <a:latin typeface="DIN Condensed" charset="0"/>
              <a:ea typeface="DIN Condensed" charset="0"/>
              <a:cs typeface="DIN Condensed" charset="0"/>
            </a:endParaRPr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latin typeface="Apple Color Emoji" charset="0"/>
                <a:ea typeface="Apple Color Emoji" charset="0"/>
                <a:cs typeface="Apple Color Emoji" charset="0"/>
              </a:rPr>
              <a:t>Once an image has been loaded onto a browser, it will load much faster the next time you visit the site because it will be in the browser cache.</a:t>
            </a:r>
            <a:endParaRPr sz="1800" dirty="0">
              <a:latin typeface="Apple Color Emoji" charset="0"/>
              <a:ea typeface="Apple Color Emoji" charset="0"/>
              <a:cs typeface="Apple Color Emoji" charset="0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latin typeface="Apple Color Emoji" charset="0"/>
                <a:ea typeface="Apple Color Emoji" charset="0"/>
                <a:cs typeface="Apple Color Emoji" charset="0"/>
              </a:rPr>
              <a:t>To </a:t>
            </a:r>
            <a:r>
              <a:rPr lang="en" sz="1800" dirty="0" err="1">
                <a:latin typeface="Apple Color Emoji" charset="0"/>
                <a:ea typeface="Apple Color Emoji" charset="0"/>
                <a:cs typeface="Apple Color Emoji" charset="0"/>
              </a:rPr>
              <a:t>precache</a:t>
            </a:r>
            <a:r>
              <a:rPr lang="en" sz="1800" dirty="0">
                <a:latin typeface="Apple Color Emoji" charset="0"/>
                <a:ea typeface="Apple Color Emoji" charset="0"/>
                <a:cs typeface="Apple Color Emoji" charset="0"/>
              </a:rPr>
              <a:t> images, all you have to do is load them into the browser through JavaScript.</a:t>
            </a:r>
            <a:endParaRPr sz="1800" dirty="0">
              <a:latin typeface="Apple Color Emoji" charset="0"/>
              <a:ea typeface="Apple Color Emoji" charset="0"/>
              <a:cs typeface="Apple Color Emoji" charset="0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>
                <a:latin typeface="Apple Color Emoji" charset="0"/>
                <a:ea typeface="Apple Color Emoji" charset="0"/>
                <a:cs typeface="Apple Color Emoji" charset="0"/>
              </a:rPr>
              <a:t>Once the images have been preloaded via JavaScript, the browser can just fetch that URL from its cache rather than over the network.</a:t>
            </a:r>
            <a:endParaRPr sz="1800" dirty="0">
              <a:latin typeface="Apple Color Emoji" charset="0"/>
              <a:ea typeface="Apple Color Emoji" charset="0"/>
              <a:cs typeface="Apple Color Emoj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DIN Condensed" charset="0"/>
                <a:ea typeface="DIN Condensed" charset="0"/>
                <a:cs typeface="DIN Condensed" charset="0"/>
              </a:rPr>
              <a:t>Lightboxes/Modals</a:t>
            </a:r>
            <a:endParaRPr sz="3600" dirty="0">
              <a:latin typeface="DIN Condensed" charset="0"/>
              <a:ea typeface="DIN Condensed" charset="0"/>
              <a:cs typeface="DIN Condensed" charset="0"/>
            </a:endParaRPr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8841" y="1307849"/>
            <a:ext cx="5028850" cy="3558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DIN Condensed" charset="0"/>
                <a:ea typeface="DIN Condensed" charset="0"/>
                <a:cs typeface="DIN Condensed" charset="0"/>
              </a:rPr>
              <a:t>JavaScript Contact Form</a:t>
            </a:r>
            <a:endParaRPr sz="3600" dirty="0">
              <a:latin typeface="DIN Condensed" charset="0"/>
              <a:ea typeface="DIN Condensed" charset="0"/>
              <a:cs typeface="DIN Condensed" charset="0"/>
            </a:endParaRPr>
          </a:p>
        </p:txBody>
      </p:sp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1313" y="1307850"/>
            <a:ext cx="6791273" cy="360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</Words>
  <Application>Microsoft Macintosh PowerPoint</Application>
  <PresentationFormat>On-screen Show (16:9)</PresentationFormat>
  <Paragraphs>11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Apple Color Emoji</vt:lpstr>
      <vt:lpstr>Arial</vt:lpstr>
      <vt:lpstr>DIN Condensed</vt:lpstr>
      <vt:lpstr>Lato</vt:lpstr>
      <vt:lpstr>Montserrat</vt:lpstr>
      <vt:lpstr>Focus</vt:lpstr>
      <vt:lpstr>Final Project Proposal</vt:lpstr>
      <vt:lpstr>Custom Loading Screen</vt:lpstr>
      <vt:lpstr>Greensock Animations</vt:lpstr>
      <vt:lpstr>Bootstrap Grids</vt:lpstr>
      <vt:lpstr>Caching Images Using JavaScript</vt:lpstr>
      <vt:lpstr>Lightboxes/Modals</vt:lpstr>
      <vt:lpstr>JavaScript Contact Form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Proposal</dc:title>
  <cp:lastModifiedBy>Justin Huang</cp:lastModifiedBy>
  <cp:revision>2</cp:revision>
  <dcterms:modified xsi:type="dcterms:W3CDTF">2018-04-16T20:00:26Z</dcterms:modified>
</cp:coreProperties>
</file>